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Montserrat" panose="020B0604020202020204" charset="0"/>
      <p:regular r:id="rId15"/>
      <p:bold r:id="rId16"/>
      <p:italic r:id="rId17"/>
      <p:boldItalic r:id="rId18"/>
    </p:embeddedFont>
    <p:embeddedFont>
      <p:font typeface="Nunito" panose="020B0604020202020204" charset="0"/>
      <p:regular r:id="rId19"/>
      <p:bold r:id="rId20"/>
      <p:italic r:id="rId21"/>
      <p:boldItalic r:id="rId22"/>
    </p:embeddedFont>
    <p:embeddedFont>
      <p:font typeface="Spectral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9" d="100"/>
          <a:sy n="209" d="100"/>
        </p:scale>
        <p:origin x="414" y="18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34bd6da05_0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34bd6da05_0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f87997393_0_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f87997393_0_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734bd6da05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734bd6da05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6fd4a4f958_0_6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6fd4a4f958_0_6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734bd6da05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734bd6da05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734bd6da0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734bd6da0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734bd6da05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734bd6da05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26" name="Google Shape;126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" name="Google Shape;14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14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148" name="Google Shape;148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9" name="Google Shape;149;p14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151" name="Google Shape;151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55" name="Google Shape;155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56" name="Google Shape;156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5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60" name="Google Shape;160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5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62" name="Google Shape;162;p1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5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70" name="Google Shape;170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6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3" name="Google Shape;173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8" name="Google Shape;178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9" name="Google Shape;179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1" name="Google Shape;181;p1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82" name="Google Shape;182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  <p:sp>
        <p:nvSpPr>
          <p:cNvPr id="183" name="Google Shape;183;p16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9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8.png"/><Relationship Id="rId5" Type="http://schemas.openxmlformats.org/officeDocument/2006/relationships/hyperlink" Target="https://freesound.org/" TargetMode="External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gif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lomari4.github.io/DVI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"/>
          <p:cNvSpPr txBox="1">
            <a:spLocks noGrp="1"/>
          </p:cNvSpPr>
          <p:nvPr>
            <p:ph type="ctrTitle"/>
          </p:nvPr>
        </p:nvSpPr>
        <p:spPr>
          <a:xfrm>
            <a:off x="1863828" y="1792058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6000" b="1">
                <a:solidFill>
                  <a:srgbClr val="0000FF"/>
                </a:solidFill>
                <a:latin typeface="Spectral"/>
                <a:ea typeface="Spectral"/>
                <a:cs typeface="Spectral"/>
                <a:sym typeface="Spectral"/>
              </a:rPr>
              <a:t>Everlasting Winter</a:t>
            </a:r>
            <a:endParaRPr sz="6000" b="1">
              <a:solidFill>
                <a:srgbClr val="0000F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>
                <a:solidFill>
                  <a:srgbClr val="0000FF"/>
                </a:solidFill>
                <a:latin typeface="Spectral"/>
                <a:ea typeface="Spectral"/>
                <a:cs typeface="Spectral"/>
                <a:sym typeface="Spectral"/>
              </a:rPr>
              <a:t>2º Hito</a:t>
            </a:r>
            <a:endParaRPr sz="1800" b="1">
              <a:solidFill>
                <a:srgbClr val="0000FF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89" name="Google Shape;189;p17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9894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D47A1"/>
                </a:solidFill>
              </a:rPr>
              <a:t>Marina López Osorio y JinTao Peng Zhou</a:t>
            </a:r>
            <a:endParaRPr>
              <a:solidFill>
                <a:srgbClr val="0D47A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8"/>
          <p:cNvSpPr txBox="1">
            <a:spLocks noGrp="1"/>
          </p:cNvSpPr>
          <p:nvPr>
            <p:ph type="title"/>
          </p:nvPr>
        </p:nvSpPr>
        <p:spPr>
          <a:xfrm>
            <a:off x="540275" y="427300"/>
            <a:ext cx="7505700" cy="7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D47A1"/>
                </a:solidFill>
                <a:latin typeface="Spectral"/>
                <a:ea typeface="Spectral"/>
                <a:cs typeface="Spectral"/>
                <a:sym typeface="Spectral"/>
              </a:rPr>
              <a:t>Introducción </a:t>
            </a:r>
            <a:endParaRPr>
              <a:solidFill>
                <a:srgbClr val="0D47A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95" name="Google Shape;195;p18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196" name="Google Shape;196;p18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197" name="Google Shape;197;p18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198" name="Google Shape;198;p18"/>
          <p:cNvSpPr txBox="1">
            <a:spLocks noGrp="1"/>
          </p:cNvSpPr>
          <p:nvPr>
            <p:ph type="body" idx="1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Escribe aquí tu texto Escribe aquí tu texto Escribe aquí tu texto Escribe aquí tu texto Escribe aquí tu texto Escribe aquí tu texto Escribe aquí tu texto.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99" name="Google Shape;199;p18"/>
          <p:cNvSpPr txBox="1"/>
          <p:nvPr/>
        </p:nvSpPr>
        <p:spPr>
          <a:xfrm>
            <a:off x="654850" y="1091050"/>
            <a:ext cx="7910400" cy="7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Videojuego de plataformas 2D hecho con pixel art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Controlas a un lobo guardian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Objetivo: derretir toda la nieve del mapa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0" name="Google Shape;2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5188" y="3212125"/>
            <a:ext cx="1228725" cy="79057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8"/>
          <p:cNvSpPr txBox="1"/>
          <p:nvPr/>
        </p:nvSpPr>
        <p:spPr>
          <a:xfrm>
            <a:off x="1051375" y="2405425"/>
            <a:ext cx="2579400" cy="70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Calibri"/>
                <a:ea typeface="Calibri"/>
                <a:cs typeface="Calibri"/>
                <a:sym typeface="Calibri"/>
              </a:rPr>
              <a:t>Enemigos: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2" name="Google Shape;20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5263" y="2605675"/>
            <a:ext cx="141922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01850" y="2330263"/>
            <a:ext cx="1590675" cy="180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72900" y="3951401"/>
            <a:ext cx="591250" cy="55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16738" y="3520075"/>
            <a:ext cx="952500" cy="101917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8"/>
          <p:cNvSpPr txBox="1"/>
          <p:nvPr/>
        </p:nvSpPr>
        <p:spPr>
          <a:xfrm>
            <a:off x="5630750" y="2485675"/>
            <a:ext cx="952500" cy="44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Calibri"/>
                <a:ea typeface="Calibri"/>
                <a:cs typeface="Calibri"/>
                <a:sym typeface="Calibri"/>
              </a:rPr>
              <a:t>Boss: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9"/>
          <p:cNvSpPr txBox="1">
            <a:spLocks noGrp="1"/>
          </p:cNvSpPr>
          <p:nvPr>
            <p:ph type="title"/>
          </p:nvPr>
        </p:nvSpPr>
        <p:spPr>
          <a:xfrm>
            <a:off x="540275" y="427300"/>
            <a:ext cx="7505700" cy="7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D47A1"/>
                </a:solidFill>
                <a:latin typeface="Spectral"/>
                <a:ea typeface="Spectral"/>
                <a:cs typeface="Spectral"/>
                <a:sym typeface="Spectral"/>
              </a:rPr>
              <a:t>Implementación</a:t>
            </a:r>
            <a:endParaRPr>
              <a:solidFill>
                <a:srgbClr val="0D47A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12" name="Google Shape;212;p1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13" name="Google Shape;213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14" name="Google Shape;214;p19"/>
          <p:cNvSpPr txBox="1">
            <a:spLocks noGrp="1"/>
          </p:cNvSpPr>
          <p:nvPr>
            <p:ph type="body" idx="1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Escribe aquí tu texto Escribe aquí tu texto Escribe aquí tu texto Escribe aquí tu texto Escribe aquí tu texto Escribe aquí tu texto Escribe aquí tu texto.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15" name="Google Shape;215;p1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16" name="Google Shape;216;p19"/>
          <p:cNvSpPr txBox="1">
            <a:spLocks noGrp="1"/>
          </p:cNvSpPr>
          <p:nvPr>
            <p:ph type="body" idx="1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Escribe aquí tu texto Escribe aquí tu texto Escribe aquí tu texto Escribe aquí tu texto Escribe aquí tu texto Escribe aquí tu texto Escribe aquí tu texto.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17" name="Google Shape;217;p19"/>
          <p:cNvSpPr txBox="1"/>
          <p:nvPr/>
        </p:nvSpPr>
        <p:spPr>
          <a:xfrm>
            <a:off x="570650" y="1075725"/>
            <a:ext cx="7910400" cy="3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Lo que hemos hecho: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Primer nivel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Dos enemigos: Ice Drake y Swub con todas sus mecánicas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Mecánicas del jugador (atacar, moverse, saltar)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Mecánica de que ataquen al jugador y que pierda vida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Game Over y ganar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Mostrar progreso al jugador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Dinámica de congelar y descongelar el suelo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Modularidad del código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0"/>
          <p:cNvSpPr txBox="1">
            <a:spLocks noGrp="1"/>
          </p:cNvSpPr>
          <p:nvPr>
            <p:ph type="title"/>
          </p:nvPr>
        </p:nvSpPr>
        <p:spPr>
          <a:xfrm>
            <a:off x="540275" y="427300"/>
            <a:ext cx="7505700" cy="7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D47A1"/>
                </a:solidFill>
                <a:latin typeface="Spectral"/>
                <a:ea typeface="Spectral"/>
                <a:cs typeface="Spectral"/>
                <a:sym typeface="Spectral"/>
              </a:rPr>
              <a:t>Implementación</a:t>
            </a:r>
            <a:endParaRPr>
              <a:solidFill>
                <a:srgbClr val="0D47A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23" name="Google Shape;223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24" name="Google Shape;224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25" name="Google Shape;225;p20"/>
          <p:cNvSpPr txBox="1">
            <a:spLocks noGrp="1"/>
          </p:cNvSpPr>
          <p:nvPr>
            <p:ph type="body" idx="1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Escribe aquí tu texto Escribe aquí tu texto Escribe aquí tu texto Escribe aquí tu texto Escribe aquí tu texto Escribe aquí tu texto Escribe aquí tu texto.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26" name="Google Shape;226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27" name="Google Shape;227;p20"/>
          <p:cNvSpPr txBox="1">
            <a:spLocks noGrp="1"/>
          </p:cNvSpPr>
          <p:nvPr>
            <p:ph type="body" idx="1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Escribe aquí tu texto Escribe aquí tu texto Escribe aquí tu texto Escribe aquí tu texto Escribe aquí tu texto Escribe aquí tu texto Escribe aquí tu texto.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28" name="Google Shape;228;p20"/>
          <p:cNvSpPr txBox="1"/>
          <p:nvPr/>
        </p:nvSpPr>
        <p:spPr>
          <a:xfrm>
            <a:off x="570650" y="1075725"/>
            <a:ext cx="7910400" cy="3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Lo que falta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Resto de niveles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Resto de enemigos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Pulir errores de los sprites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Boss final con sus mecánicas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Documento de Arquitectura (?)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1"/>
          <p:cNvSpPr txBox="1">
            <a:spLocks noGrp="1"/>
          </p:cNvSpPr>
          <p:nvPr>
            <p:ph type="title"/>
          </p:nvPr>
        </p:nvSpPr>
        <p:spPr>
          <a:xfrm>
            <a:off x="501225" y="37892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D47A1"/>
                </a:solidFill>
                <a:latin typeface="Spectral"/>
                <a:ea typeface="Spectral"/>
                <a:cs typeface="Spectral"/>
                <a:sym typeface="Spectral"/>
              </a:rPr>
              <a:t>Diseño y Planificación</a:t>
            </a:r>
            <a:endParaRPr>
              <a:solidFill>
                <a:srgbClr val="0D47A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34" name="Google Shape;234;p21"/>
          <p:cNvSpPr txBox="1">
            <a:spLocks noGrp="1"/>
          </p:cNvSpPr>
          <p:nvPr>
            <p:ph type="body" idx="1"/>
          </p:nvPr>
        </p:nvSpPr>
        <p:spPr>
          <a:xfrm>
            <a:off x="547400" y="1093325"/>
            <a:ext cx="7505700" cy="82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</a:pPr>
            <a:r>
              <a:rPr lang="es" sz="2400">
                <a:solidFill>
                  <a:srgbClr val="000000"/>
                </a:solidFill>
              </a:rPr>
              <a:t>Alcance: 3 niveles y el boss final</a:t>
            </a:r>
            <a:endParaRPr sz="2400">
              <a:solidFill>
                <a:srgbClr val="000000"/>
              </a:solidFill>
            </a:endParaRPr>
          </a:p>
          <a:p>
            <a:pPr marL="1371600" lvl="0" indent="-34290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❖"/>
            </a:pPr>
            <a:r>
              <a:rPr lang="es" sz="1800">
                <a:solidFill>
                  <a:srgbClr val="000000"/>
                </a:solidFill>
              </a:rPr>
              <a:t>De los cuales 1 ya está implementado</a:t>
            </a:r>
            <a:endParaRPr sz="1800">
              <a:solidFill>
                <a:srgbClr val="000000"/>
              </a:solidFill>
            </a:endParaRPr>
          </a:p>
        </p:txBody>
      </p:sp>
      <p:sp>
        <p:nvSpPr>
          <p:cNvPr id="235" name="Google Shape;235;p21"/>
          <p:cNvSpPr txBox="1"/>
          <p:nvPr/>
        </p:nvSpPr>
        <p:spPr>
          <a:xfrm>
            <a:off x="547400" y="2068175"/>
            <a:ext cx="7714200" cy="82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Estado del GDD: Actualizado con respecto a los cambios del hito 2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Planificación: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Tener 1º nivel implementado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6" name="Google Shape;23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02550" y="3509075"/>
            <a:ext cx="513225" cy="51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22"/>
          <p:cNvSpPr txBox="1">
            <a:spLocks noGrp="1"/>
          </p:cNvSpPr>
          <p:nvPr>
            <p:ph type="title"/>
          </p:nvPr>
        </p:nvSpPr>
        <p:spPr>
          <a:xfrm>
            <a:off x="540275" y="427300"/>
            <a:ext cx="7505700" cy="7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D47A1"/>
                </a:solidFill>
                <a:latin typeface="Spectral"/>
                <a:ea typeface="Spectral"/>
                <a:cs typeface="Spectral"/>
                <a:sym typeface="Spectral"/>
              </a:rPr>
              <a:t>Música</a:t>
            </a:r>
            <a:endParaRPr>
              <a:solidFill>
                <a:srgbClr val="0D47A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42" name="Google Shape;242;p22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43" name="Google Shape;243;p22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44" name="Google Shape;244;p22"/>
          <p:cNvSpPr txBox="1">
            <a:spLocks noGrp="1"/>
          </p:cNvSpPr>
          <p:nvPr>
            <p:ph type="body" idx="1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Escribe aquí tu texto Escribe aquí tu texto Escribe aquí tu texto Escribe aquí tu texto Escribe aquí tu texto Escribe aquí tu texto Escribe aquí tu texto.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5" name="Google Shape;245;p22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46" name="Google Shape;246;p22"/>
          <p:cNvSpPr txBox="1">
            <a:spLocks noGrp="1"/>
          </p:cNvSpPr>
          <p:nvPr>
            <p:ph type="body" idx="1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Escribe aquí tu texto Escribe aquí tu texto Escribe aquí tu texto Escribe aquí tu texto Escribe aquí tu texto Escribe aquí tu texto Escribe aquí tu texto.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7" name="Google Shape;247;p22"/>
          <p:cNvSpPr txBox="1"/>
          <p:nvPr/>
        </p:nvSpPr>
        <p:spPr>
          <a:xfrm>
            <a:off x="665100" y="1137225"/>
            <a:ext cx="7910400" cy="3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Música de Aaron Krogh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Efectos de sonido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Sacados de </a:t>
            </a:r>
            <a:r>
              <a:rPr lang="es" sz="24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FreeSound</a:t>
            </a: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914400" lvl="1" indent="-381000" algn="l" rtl="0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Editados con Audacity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9" name="Google Shape;249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09025" y="2480425"/>
            <a:ext cx="2571200" cy="89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25225" y="3467275"/>
            <a:ext cx="1170474" cy="1170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TreacherousSlopes">
            <a:hlinkClick r:id="" action="ppaction://media"/>
            <a:extLst>
              <a:ext uri="{FF2B5EF4-FFF2-40B4-BE49-F238E27FC236}">
                <a16:creationId xmlns:a16="http://schemas.microsoft.com/office/drawing/2014/main" id="{37A797E4-ED91-4632-9880-E757BF195F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267200" y="1131569"/>
            <a:ext cx="609600" cy="609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5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23"/>
          <p:cNvSpPr txBox="1">
            <a:spLocks noGrp="1"/>
          </p:cNvSpPr>
          <p:nvPr>
            <p:ph type="title"/>
          </p:nvPr>
        </p:nvSpPr>
        <p:spPr>
          <a:xfrm>
            <a:off x="540275" y="427300"/>
            <a:ext cx="7505700" cy="75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D47A1"/>
                </a:solidFill>
                <a:latin typeface="Spectral"/>
                <a:ea typeface="Spectral"/>
                <a:cs typeface="Spectral"/>
                <a:sym typeface="Spectral"/>
              </a:rPr>
              <a:t>Arte</a:t>
            </a:r>
            <a:endParaRPr>
              <a:solidFill>
                <a:srgbClr val="0D47A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56" name="Google Shape;256;p23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57" name="Google Shape;257;p23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>
              <a:solidFill>
                <a:srgbClr val="FFFFFF"/>
              </a:solidFill>
            </a:endParaRPr>
          </a:p>
        </p:txBody>
      </p:sp>
      <p:sp>
        <p:nvSpPr>
          <p:cNvPr id="258" name="Google Shape;258;p23"/>
          <p:cNvSpPr txBox="1">
            <a:spLocks noGrp="1"/>
          </p:cNvSpPr>
          <p:nvPr>
            <p:ph type="body" idx="1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Escribe aquí tu texto Escribe aquí tu texto Escribe aquí tu texto Escribe aquí tu texto Escribe aquí tu texto Escribe aquí tu texto Escribe aquí tu texto.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9" name="Google Shape;259;p23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0" name="Google Shape;260;p23"/>
          <p:cNvSpPr txBox="1">
            <a:spLocks noGrp="1"/>
          </p:cNvSpPr>
          <p:nvPr>
            <p:ph type="body" idx="1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Escribe aquí tu texto Escribe aquí tu texto Escribe aquí tu texto Escribe aquí tu texto Escribe aquí tu texto Escribe aquí tu texto Escribe aquí tu texto.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1" name="Google Shape;261;p23"/>
          <p:cNvSpPr txBox="1"/>
          <p:nvPr/>
        </p:nvSpPr>
        <p:spPr>
          <a:xfrm>
            <a:off x="665100" y="1137225"/>
            <a:ext cx="7910400" cy="357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 Realizado el sprite del jugador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2" name="Google Shape;26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4288" y="597763"/>
            <a:ext cx="1971675" cy="1171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3" name="Google Shape;263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8063" y="3361350"/>
            <a:ext cx="1628775" cy="1066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758863" y="2285050"/>
            <a:ext cx="1914525" cy="838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5" name="Google Shape;265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462738" y="3342300"/>
            <a:ext cx="1495425" cy="1104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2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646450" y="3418500"/>
            <a:ext cx="1847850" cy="1009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2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 rot="10800000">
            <a:off x="6283825" y="3691362"/>
            <a:ext cx="289925" cy="572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3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640175" y="2212600"/>
            <a:ext cx="1933575" cy="762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4"/>
          <p:cNvSpPr txBox="1">
            <a:spLocks noGrp="1"/>
          </p:cNvSpPr>
          <p:nvPr>
            <p:ph type="title"/>
          </p:nvPr>
        </p:nvSpPr>
        <p:spPr>
          <a:xfrm>
            <a:off x="537100" y="445625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D47A1"/>
                </a:solidFill>
                <a:latin typeface="Spectral"/>
                <a:ea typeface="Spectral"/>
                <a:cs typeface="Spectral"/>
                <a:sym typeface="Spectral"/>
              </a:rPr>
              <a:t>Página web</a:t>
            </a:r>
            <a:endParaRPr/>
          </a:p>
        </p:txBody>
      </p:sp>
      <p:sp>
        <p:nvSpPr>
          <p:cNvPr id="274" name="Google Shape;274;p2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30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https://lomari4.github.io/DVI/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464</Words>
  <Application>Microsoft Office PowerPoint</Application>
  <PresentationFormat>Presentación en pantalla (16:9)</PresentationFormat>
  <Paragraphs>70</Paragraphs>
  <Slides>8</Slides>
  <Notes>8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4" baseType="lpstr">
      <vt:lpstr>Arial</vt:lpstr>
      <vt:lpstr>Spectral</vt:lpstr>
      <vt:lpstr>Montserrat</vt:lpstr>
      <vt:lpstr>Calibri</vt:lpstr>
      <vt:lpstr>Nunito</vt:lpstr>
      <vt:lpstr>Shift</vt:lpstr>
      <vt:lpstr>Everlasting Winter 2º Hito</vt:lpstr>
      <vt:lpstr>Introducción </vt:lpstr>
      <vt:lpstr>Implementación</vt:lpstr>
      <vt:lpstr>Implementación</vt:lpstr>
      <vt:lpstr>Diseño y Planificación</vt:lpstr>
      <vt:lpstr>Música</vt:lpstr>
      <vt:lpstr>Arte</vt:lpstr>
      <vt:lpstr>Página web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Everlasting Winter 2º Hito</dc:title>
  <cp:lastModifiedBy>Marina</cp:lastModifiedBy>
  <cp:revision>1</cp:revision>
  <dcterms:modified xsi:type="dcterms:W3CDTF">2020-04-13T08:33:11Z</dcterms:modified>
</cp:coreProperties>
</file>